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56" d="100"/>
          <a:sy n="56" d="100"/>
        </p:scale>
        <p:origin x="976" y="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4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0453" y="2409652"/>
            <a:ext cx="8552985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  第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回日本心不全学会学術集会</a:t>
            </a:r>
            <a:br>
              <a:rPr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開示</a:t>
            </a:r>
            <a:b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筆頭演者名：　○○　○○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12156" y="4688773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>
              <a:buFontTx/>
              <a:buNone/>
            </a:pP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発表演題に関連し、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関係にある企業などはありません。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【</a:t>
            </a:r>
            <a:r>
              <a:rPr kumimoji="0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学術集会発表時、申告すべき</a:t>
            </a:r>
            <a:r>
              <a:rPr kumimoji="0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COI</a:t>
            </a:r>
            <a:r>
              <a:rPr kumimoji="0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ない場合</a:t>
            </a:r>
            <a:r>
              <a:rPr kumimoji="0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】</a:t>
            </a:r>
            <a:endParaRPr kumimoji="0" lang="en-US" altLang="ja-JP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/>
            <a:endParaRPr kumimoji="0" lang="en-US" altLang="ja-JP" sz="500" b="1" dirty="0"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/>
            <a:r>
              <a:rPr kumimoji="0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　タイトルスライドのあとに</a:t>
            </a:r>
            <a:r>
              <a:rPr kumimoji="0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COI</a:t>
            </a:r>
            <a:r>
              <a:rPr kumimoji="0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スライドを開示してください。</a:t>
            </a:r>
            <a:endParaRPr kumimoji="0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6406" y="2511401"/>
            <a:ext cx="1024542" cy="103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1737788" y="2000621"/>
            <a:ext cx="8776010" cy="443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1677111" y="1507417"/>
            <a:ext cx="2239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0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様式</a:t>
            </a:r>
            <a:r>
              <a:rPr kumimoji="0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0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－Ａ</a:t>
            </a:r>
            <a:r>
              <a:rPr kumimoji="0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0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0453" y="1838152"/>
            <a:ext cx="8552985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  第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日本心不全学会学術集会</a:t>
            </a:r>
            <a:br>
              <a:rPr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開示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筆頭演者名：　○○　○○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【</a:t>
            </a:r>
            <a:r>
              <a:rPr kumimoji="0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学術集会発表時、申告すべき</a:t>
            </a:r>
            <a:r>
              <a:rPr kumimoji="0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COI</a:t>
            </a:r>
            <a:r>
              <a:rPr kumimoji="0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ある場合</a:t>
            </a:r>
            <a:r>
              <a:rPr kumimoji="0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】</a:t>
            </a:r>
            <a:endParaRPr kumimoji="0" lang="en-US" altLang="ja-JP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/>
            <a:endParaRPr kumimoji="0" lang="en-US" altLang="ja-JP" sz="500" b="1" dirty="0"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  <a:p>
            <a:pPr algn="ctr"/>
            <a:r>
              <a:rPr kumimoji="0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　タイトルスライドのあとに</a:t>
            </a:r>
            <a:r>
              <a:rPr kumimoji="0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COI</a:t>
            </a:r>
            <a:r>
              <a:rPr kumimoji="0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t>スライドを開示してください。</a:t>
            </a:r>
            <a:endParaRPr kumimoji="0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6406" y="2157071"/>
            <a:ext cx="1024542" cy="103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1737788" y="2000621"/>
            <a:ext cx="8776010" cy="443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1677111" y="1507417"/>
            <a:ext cx="2239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0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様式</a:t>
            </a:r>
            <a:r>
              <a:rPr kumimoji="0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0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0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B】</a:t>
            </a:r>
            <a:endParaRPr kumimoji="0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3B3BA2-E545-2CEF-36DD-E62DA7ADC4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54468" y="3707215"/>
            <a:ext cx="8342312" cy="32400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000" b="1" dirty="0">
                <a:latin typeface="Arial" charset="0"/>
              </a:rPr>
              <a:t>発表演題に関連し、開示すべき</a:t>
            </a:r>
            <a:r>
              <a:rPr lang="en-US" altLang="ja-JP" sz="2000" b="1" dirty="0">
                <a:latin typeface="Arial" charset="0"/>
              </a:rPr>
              <a:t>COI</a:t>
            </a:r>
            <a:r>
              <a:rPr lang="ja-JP" altLang="en-US" sz="2000" b="1" dirty="0">
                <a:latin typeface="Arial" charset="0"/>
              </a:rPr>
              <a:t>関係にある企業などとして、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　　　　　　　　　　なし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②株保有・利益：　　　　　　なし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③特許使用料：　　　　　　　なし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④講演料：　　　　　　　　　なし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⑤原稿料：　　　　　　　　　○○製薬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⑥受託研究・共同研究費：　　○○製薬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⑦奨学寄付金：　 　　　　　  ○○製薬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⑧寄付講座所属：　　　　　　あり（○○製薬）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⑨贈答品などの報酬：　　　　なし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ja-JP" sz="20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5" name="円形吹き出し 6">
            <a:extLst>
              <a:ext uri="{FF2B5EF4-FFF2-40B4-BE49-F238E27FC236}">
                <a16:creationId xmlns:a16="http://schemas.microsoft.com/office/drawing/2014/main" id="{0E183B74-9544-3911-5E28-957979D58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9065" y="4454886"/>
            <a:ext cx="2503488" cy="1375859"/>
          </a:xfrm>
          <a:prstGeom prst="wedgeEllipseCallout">
            <a:avLst>
              <a:gd name="adj1" fmla="val -97079"/>
              <a:gd name="adj2" fmla="val 21817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just"/>
            <a:r>
              <a:rPr kumimoji="0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「あり」の場合は企業名・団体名を記入、金額の記載は不要</a:t>
            </a:r>
          </a:p>
        </p:txBody>
      </p:sp>
    </p:spTree>
    <p:extLst>
      <p:ext uri="{BB962C8B-B14F-4D97-AF65-F5344CB8AC3E}">
        <p14:creationId xmlns:p14="http://schemas.microsoft.com/office/powerpoint/2010/main" val="206307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</TotalTime>
  <Words>234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Times New Roman</vt:lpstr>
      <vt:lpstr>Office テーマ</vt:lpstr>
      <vt:lpstr>　   第29回日本心不全学会学術集会 COI 開示 　 筆頭演者名：　○○　○○</vt:lpstr>
      <vt:lpstr>　   第29回日本心不全学会学術集会 COI 開示　 筆頭演者名：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Yoshiko Fukuura</cp:lastModifiedBy>
  <cp:revision>117</cp:revision>
  <dcterms:created xsi:type="dcterms:W3CDTF">2000-09-04T17:39:07Z</dcterms:created>
  <dcterms:modified xsi:type="dcterms:W3CDTF">2025-08-18T12:54:43Z</dcterms:modified>
</cp:coreProperties>
</file>